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sldIdLst>
    <p:sldId id="265" r:id="rId5"/>
    <p:sldId id="262" r:id="rId6"/>
    <p:sldId id="263" r:id="rId7"/>
    <p:sldId id="256" r:id="rId8"/>
    <p:sldId id="258" r:id="rId9"/>
    <p:sldId id="259" r:id="rId10"/>
    <p:sldId id="260" r:id="rId11"/>
    <p:sldId id="261" r:id="rId12"/>
    <p:sldId id="264" r:id="rId1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53" autoAdjust="0"/>
    <p:restoredTop sz="94660"/>
  </p:normalViewPr>
  <p:slideViewPr>
    <p:cSldViewPr>
      <p:cViewPr>
        <p:scale>
          <a:sx n="66" d="100"/>
          <a:sy n="66" d="100"/>
        </p:scale>
        <p:origin x="1182" y="51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9D6-A5D3-459E-94DA-0B802274184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FD1-3BE9-4FF5-8639-6BE718DBE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1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9D6-A5D3-459E-94DA-0B802274184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FD1-3BE9-4FF5-8639-6BE718DBE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9D6-A5D3-459E-94DA-0B802274184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FD1-3BE9-4FF5-8639-6BE718DBE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19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7534157-ACFD-4294-A01B-61DF4D452D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31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24CD4F0-2325-4F9F-9B6E-219A12ED70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973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FDB44BA-1671-41B1-AC2C-9FF78A11C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355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3"/>
            <a:ext cx="4038600" cy="377163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3"/>
            <a:ext cx="4038600" cy="377163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976D3AD-797A-48AF-980B-591D3A0ADF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512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685A10A-7F48-443E-95C5-4A41F7BEC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576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99F09D-207B-4E68-BF6D-AF09D1623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561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CD0D584-7EEB-4120-BD67-6BC60778D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82450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2"/>
            <a:ext cx="3008313" cy="968375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5"/>
            <a:ext cx="5111750" cy="4877594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20"/>
            <a:ext cx="3008313" cy="3909219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5896BF-B59F-45C4-AB72-6815ECE2AC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09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9D6-A5D3-459E-94DA-0B802274184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FD1-3BE9-4FF5-8639-6BE718DBE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39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01288DE-A290-4F80-B189-97BE7D474E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378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E84E672-B55B-4806-BD0C-BE0429A95F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8399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8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8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4281678-12D4-412B-9E53-FE3002813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6751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768BCAF-E730-40CD-B28A-D363C98CE9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7680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CF7A67F-934B-4CFA-AFBD-0AFBBB52CC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5684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00D64DB-AE8A-4AD4-9A2C-5FBD82E1B3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0366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3"/>
            <a:ext cx="4038600" cy="377163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3"/>
            <a:ext cx="4038600" cy="377163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F3A3FDA-F6F1-41F6-876B-D2EC82F06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0594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05A13B4-391D-464A-A3D8-C06DD106C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1777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B8505FB-0EF6-4013-BB4D-7A768E3CAF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7377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FB3C9EB-8187-43D2-A976-41850B55F3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35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9D6-A5D3-459E-94DA-0B802274184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FD1-3BE9-4FF5-8639-6BE718DBE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29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2"/>
            <a:ext cx="3008313" cy="968375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5"/>
            <a:ext cx="5111750" cy="4877594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20"/>
            <a:ext cx="3008313" cy="3909219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ADB4DC9-BFA8-465D-A9B2-4C3D28F2AA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5326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26ABC2E-B161-40F8-B4D7-089954269B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3879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0A8A446-4277-49ED-91F0-D36C844C73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235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8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8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878EC7F-F850-49D9-8755-E1BBF6A33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1278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9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192881" indent="0" algn="ctr">
              <a:buNone/>
              <a:defRPr/>
            </a:lvl2pPr>
            <a:lvl3pPr marL="385763" indent="0" algn="ctr">
              <a:buNone/>
              <a:defRPr/>
            </a:lvl3pPr>
            <a:lvl4pPr marL="578644" indent="0" algn="ctr">
              <a:buNone/>
              <a:defRPr/>
            </a:lvl4pPr>
            <a:lvl5pPr marL="771525" indent="0" algn="ctr">
              <a:buNone/>
              <a:defRPr/>
            </a:lvl5pPr>
            <a:lvl6pPr marL="964406" indent="0" algn="ctr">
              <a:buNone/>
              <a:defRPr/>
            </a:lvl6pPr>
            <a:lvl7pPr marL="1157288" indent="0" algn="ctr">
              <a:buNone/>
              <a:defRPr/>
            </a:lvl7pPr>
            <a:lvl8pPr marL="1350169" indent="0" algn="ctr">
              <a:buNone/>
              <a:defRPr/>
            </a:lvl8pPr>
            <a:lvl9pPr marL="154305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0C4CA29-77D2-4E6A-A9F9-99B5678CCD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8907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32263C3-E3C4-4439-BCB9-9382188D3F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0658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21"/>
            <a:ext cx="7772400" cy="1135063"/>
          </a:xfrm>
        </p:spPr>
        <p:txBody>
          <a:bodyPr anchor="t"/>
          <a:lstStyle>
            <a:lvl1pPr algn="l">
              <a:defRPr sz="1688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844"/>
            </a:lvl1pPr>
            <a:lvl2pPr marL="192881" indent="0">
              <a:buNone/>
              <a:defRPr sz="760"/>
            </a:lvl2pPr>
            <a:lvl3pPr marL="385763" indent="0">
              <a:buNone/>
              <a:defRPr sz="675"/>
            </a:lvl3pPr>
            <a:lvl4pPr marL="578644" indent="0">
              <a:buNone/>
              <a:defRPr sz="591"/>
            </a:lvl4pPr>
            <a:lvl5pPr marL="771525" indent="0">
              <a:buNone/>
              <a:defRPr sz="591"/>
            </a:lvl5pPr>
            <a:lvl6pPr marL="964406" indent="0">
              <a:buNone/>
              <a:defRPr sz="591"/>
            </a:lvl6pPr>
            <a:lvl7pPr marL="1157288" indent="0">
              <a:buNone/>
              <a:defRPr sz="591"/>
            </a:lvl7pPr>
            <a:lvl8pPr marL="1350169" indent="0">
              <a:buNone/>
              <a:defRPr sz="591"/>
            </a:lvl8pPr>
            <a:lvl9pPr marL="1543050" indent="0">
              <a:buNone/>
              <a:defRPr sz="59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0A4D408-16EB-4E3D-B063-4B4F9B3F92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891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5"/>
            <a:ext cx="4038600" cy="3771636"/>
          </a:xfrm>
        </p:spPr>
        <p:txBody>
          <a:bodyPr/>
          <a:lstStyle>
            <a:lvl1pPr>
              <a:defRPr sz="1181"/>
            </a:lvl1pPr>
            <a:lvl2pPr>
              <a:defRPr sz="1013"/>
            </a:lvl2pPr>
            <a:lvl3pPr>
              <a:defRPr sz="844"/>
            </a:lvl3pPr>
            <a:lvl4pPr>
              <a:defRPr sz="760"/>
            </a:lvl4pPr>
            <a:lvl5pPr>
              <a:defRPr sz="760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5"/>
            <a:ext cx="4038600" cy="3771636"/>
          </a:xfrm>
        </p:spPr>
        <p:txBody>
          <a:bodyPr/>
          <a:lstStyle>
            <a:lvl1pPr>
              <a:defRPr sz="1181"/>
            </a:lvl1pPr>
            <a:lvl2pPr>
              <a:defRPr sz="1013"/>
            </a:lvl2pPr>
            <a:lvl3pPr>
              <a:defRPr sz="844"/>
            </a:lvl3pPr>
            <a:lvl4pPr>
              <a:defRPr sz="760"/>
            </a:lvl4pPr>
            <a:lvl5pPr>
              <a:defRPr sz="760"/>
            </a:lvl5pPr>
            <a:lvl6pPr>
              <a:defRPr sz="760"/>
            </a:lvl6pPr>
            <a:lvl7pPr>
              <a:defRPr sz="760"/>
            </a:lvl7pPr>
            <a:lvl8pPr>
              <a:defRPr sz="760"/>
            </a:lvl8pPr>
            <a:lvl9pPr>
              <a:defRPr sz="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BDFFA4D-18A7-4C0F-B93E-BFCB043279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3242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5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1013"/>
            </a:lvl1pPr>
            <a:lvl2pPr>
              <a:defRPr sz="844"/>
            </a:lvl2pPr>
            <a:lvl3pPr>
              <a:defRPr sz="760"/>
            </a:lvl3pPr>
            <a:lvl4pPr>
              <a:defRPr sz="675"/>
            </a:lvl4pPr>
            <a:lvl5pPr>
              <a:defRPr sz="675"/>
            </a:lvl5pPr>
            <a:lvl6pPr>
              <a:defRPr sz="675"/>
            </a:lvl6pPr>
            <a:lvl7pPr>
              <a:defRPr sz="675"/>
            </a:lvl7pPr>
            <a:lvl8pPr>
              <a:defRPr sz="675"/>
            </a:lvl8pPr>
            <a:lvl9pPr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819279E-D3B4-4EA2-A04B-8451075645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0668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CAF1FB9-271A-4058-92D5-3CACB4D7DE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67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9D6-A5D3-459E-94DA-0B802274184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FD1-3BE9-4FF5-8639-6BE718DBE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326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59D3CA0-CB94-4143-A041-3C18F0FDF1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47896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2"/>
            <a:ext cx="3008313" cy="968375"/>
          </a:xfrm>
        </p:spPr>
        <p:txBody>
          <a:bodyPr anchor="b"/>
          <a:lstStyle>
            <a:lvl1pPr algn="l">
              <a:defRPr sz="84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6"/>
            <a:ext cx="5111750" cy="4877594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20"/>
            <a:ext cx="3008313" cy="3909219"/>
          </a:xfrm>
        </p:spPr>
        <p:txBody>
          <a:bodyPr/>
          <a:lstStyle>
            <a:lvl1pPr marL="0" indent="0">
              <a:buNone/>
              <a:defRPr sz="591"/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E4CD235-2198-4F8B-9E89-DCA73006FB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78406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844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1350"/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591"/>
            </a:lvl1pPr>
            <a:lvl2pPr marL="192881" indent="0">
              <a:buNone/>
              <a:defRPr sz="506"/>
            </a:lvl2pPr>
            <a:lvl3pPr marL="385763" indent="0">
              <a:buNone/>
              <a:defRPr sz="422"/>
            </a:lvl3pPr>
            <a:lvl4pPr marL="578644" indent="0">
              <a:buNone/>
              <a:defRPr sz="380"/>
            </a:lvl4pPr>
            <a:lvl5pPr marL="771525" indent="0">
              <a:buNone/>
              <a:defRPr sz="380"/>
            </a:lvl5pPr>
            <a:lvl6pPr marL="964406" indent="0">
              <a:buNone/>
              <a:defRPr sz="380"/>
            </a:lvl6pPr>
            <a:lvl7pPr marL="1157288" indent="0">
              <a:buNone/>
              <a:defRPr sz="380"/>
            </a:lvl7pPr>
            <a:lvl8pPr marL="1350169" indent="0">
              <a:buNone/>
              <a:defRPr sz="380"/>
            </a:lvl8pPr>
            <a:lvl9pPr marL="1543050" indent="0">
              <a:buNone/>
              <a:defRPr sz="3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A3E3286-973F-40B1-8B84-E5289763AA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34908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8478610-D4D9-4016-A4B6-48138E4A0C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519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70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70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3E4E898-0E27-4D07-9E41-A1B3FDF285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77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9D6-A5D3-459E-94DA-0B802274184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FD1-3BE9-4FF5-8639-6BE718DBE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5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9D6-A5D3-459E-94DA-0B802274184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FD1-3BE9-4FF5-8639-6BE718DBE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9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9D6-A5D3-459E-94DA-0B802274184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FD1-3BE9-4FF5-8639-6BE718DBE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1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9D6-A5D3-459E-94DA-0B802274184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FD1-3BE9-4FF5-8639-6BE718DBE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7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29D6-A5D3-459E-94DA-0B802274184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7FD1-3BE9-4FF5-8639-6BE718DBE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6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B29D6-A5D3-459E-94DA-0B8022741847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07FD1-3BE9-4FF5-8639-6BE718DBE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1"/>
            <a:ext cx="8229600" cy="377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4354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4354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4354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A104FF-5E87-4044-94D7-2DB452440C2E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741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5pPr>
      <a:lvl6pPr marL="25717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6pPr>
      <a:lvl7pPr marL="51435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7pPr>
      <a:lvl8pPr marL="77152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8pPr>
      <a:lvl9pPr marL="102870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9pPr>
    </p:titleStyle>
    <p:bodyStyle>
      <a:lvl1pPr marL="192881" indent="-192881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rtl="0" eaLnBrk="0" fontAlgn="base" hangingPunct="0">
        <a:spcBef>
          <a:spcPct val="20000"/>
        </a:spcBef>
        <a:spcAft>
          <a:spcPct val="0"/>
        </a:spcAft>
        <a:buChar char="–"/>
        <a:defRPr sz="1575">
          <a:solidFill>
            <a:schemeClr val="tx1"/>
          </a:solidFill>
          <a:latin typeface="+mn-lt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sz="1125">
          <a:solidFill>
            <a:schemeClr val="tx1"/>
          </a:solidFill>
          <a:latin typeface="+mn-lt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4354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4354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4354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88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BD1E38-D0E9-488E-8EBE-0874E44F78D3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37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5pPr>
      <a:lvl6pPr marL="25717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6pPr>
      <a:lvl7pPr marL="51435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7pPr>
      <a:lvl8pPr marL="77152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8pPr>
      <a:lvl9pPr marL="102870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.VnTime" pitchFamily="34" charset="0"/>
        </a:defRPr>
      </a:lvl9pPr>
    </p:titleStyle>
    <p:bodyStyle>
      <a:lvl1pPr marL="192881" indent="-192881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rtl="0" eaLnBrk="0" fontAlgn="base" hangingPunct="0">
        <a:spcBef>
          <a:spcPct val="20000"/>
        </a:spcBef>
        <a:spcAft>
          <a:spcPct val="0"/>
        </a:spcAft>
        <a:buChar char="–"/>
        <a:defRPr sz="1575">
          <a:solidFill>
            <a:schemeClr val="tx1"/>
          </a:solidFill>
          <a:latin typeface="+mn-lt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sz="1125">
          <a:solidFill>
            <a:schemeClr val="tx1"/>
          </a:solidFill>
          <a:latin typeface="+mn-lt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1"/>
            <a:ext cx="8229600" cy="377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4354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591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4354"/>
            <a:ext cx="289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91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4354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91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A8EAA3-75A4-4B7D-BFD0-2516B323D419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10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.VnTime" pitchFamily="34" charset="0"/>
        </a:defRPr>
      </a:lvl5pPr>
      <a:lvl6pPr marL="192881" algn="ctr" rtl="0" fontAlgn="base">
        <a:spcBef>
          <a:spcPct val="0"/>
        </a:spcBef>
        <a:spcAft>
          <a:spcPct val="0"/>
        </a:spcAft>
        <a:defRPr sz="1856">
          <a:solidFill>
            <a:schemeClr val="tx2"/>
          </a:solidFill>
          <a:latin typeface=".VnTime" pitchFamily="34" charset="0"/>
        </a:defRPr>
      </a:lvl6pPr>
      <a:lvl7pPr marL="385763" algn="ctr" rtl="0" fontAlgn="base">
        <a:spcBef>
          <a:spcPct val="0"/>
        </a:spcBef>
        <a:spcAft>
          <a:spcPct val="0"/>
        </a:spcAft>
        <a:defRPr sz="1856">
          <a:solidFill>
            <a:schemeClr val="tx2"/>
          </a:solidFill>
          <a:latin typeface=".VnTime" pitchFamily="34" charset="0"/>
        </a:defRPr>
      </a:lvl7pPr>
      <a:lvl8pPr marL="578644" algn="ctr" rtl="0" fontAlgn="base">
        <a:spcBef>
          <a:spcPct val="0"/>
        </a:spcBef>
        <a:spcAft>
          <a:spcPct val="0"/>
        </a:spcAft>
        <a:defRPr sz="1856">
          <a:solidFill>
            <a:schemeClr val="tx2"/>
          </a:solidFill>
          <a:latin typeface=".VnTime" pitchFamily="34" charset="0"/>
        </a:defRPr>
      </a:lvl8pPr>
      <a:lvl9pPr marL="771525" algn="ctr" rtl="0" fontAlgn="base">
        <a:spcBef>
          <a:spcPct val="0"/>
        </a:spcBef>
        <a:spcAft>
          <a:spcPct val="0"/>
        </a:spcAft>
        <a:defRPr sz="1856">
          <a:solidFill>
            <a:schemeClr val="tx2"/>
          </a:solidFill>
          <a:latin typeface=".VnTime" pitchFamily="34" charset="0"/>
        </a:defRPr>
      </a:lvl9pPr>
    </p:titleStyle>
    <p:bodyStyle>
      <a:lvl1pPr marL="144066" indent="-144066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13135" indent="-120254" algn="l" rtl="0" eaLnBrk="0" fontAlgn="base" hangingPunct="0">
        <a:spcBef>
          <a:spcPct val="20000"/>
        </a:spcBef>
        <a:spcAft>
          <a:spcPct val="0"/>
        </a:spcAft>
        <a:buChar char="–"/>
        <a:defRPr sz="1125">
          <a:solidFill>
            <a:schemeClr val="tx1"/>
          </a:solidFill>
          <a:latin typeface="+mn-lt"/>
        </a:defRPr>
      </a:lvl2pPr>
      <a:lvl3pPr marL="482204" indent="-96441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675085" indent="-96441" algn="l" rtl="0" eaLnBrk="0" fontAlgn="base" hangingPunct="0">
        <a:spcBef>
          <a:spcPct val="20000"/>
        </a:spcBef>
        <a:spcAft>
          <a:spcPct val="0"/>
        </a:spcAft>
        <a:buChar char="–"/>
        <a:defRPr sz="825">
          <a:solidFill>
            <a:schemeClr val="tx1"/>
          </a:solidFill>
          <a:latin typeface="+mn-lt"/>
        </a:defRPr>
      </a:lvl4pPr>
      <a:lvl5pPr marL="867966" indent="-96441" algn="l" rtl="0" eaLnBrk="0" fontAlgn="base" hangingPunct="0">
        <a:spcBef>
          <a:spcPct val="20000"/>
        </a:spcBef>
        <a:spcAft>
          <a:spcPct val="0"/>
        </a:spcAft>
        <a:buChar char="»"/>
        <a:defRPr sz="825">
          <a:solidFill>
            <a:schemeClr val="tx1"/>
          </a:solidFill>
          <a:latin typeface="+mn-lt"/>
        </a:defRPr>
      </a:lvl5pPr>
      <a:lvl6pPr marL="1060847" indent="-96441" algn="l" rtl="0" fontAlgn="base">
        <a:spcBef>
          <a:spcPct val="20000"/>
        </a:spcBef>
        <a:spcAft>
          <a:spcPct val="0"/>
        </a:spcAft>
        <a:buChar char="»"/>
        <a:defRPr sz="844">
          <a:solidFill>
            <a:schemeClr val="tx1"/>
          </a:solidFill>
          <a:latin typeface="+mn-lt"/>
        </a:defRPr>
      </a:lvl6pPr>
      <a:lvl7pPr marL="1253729" indent="-96441" algn="l" rtl="0" fontAlgn="base">
        <a:spcBef>
          <a:spcPct val="20000"/>
        </a:spcBef>
        <a:spcAft>
          <a:spcPct val="0"/>
        </a:spcAft>
        <a:buChar char="»"/>
        <a:defRPr sz="844">
          <a:solidFill>
            <a:schemeClr val="tx1"/>
          </a:solidFill>
          <a:latin typeface="+mn-lt"/>
        </a:defRPr>
      </a:lvl7pPr>
      <a:lvl8pPr marL="1446610" indent="-96441" algn="l" rtl="0" fontAlgn="base">
        <a:spcBef>
          <a:spcPct val="20000"/>
        </a:spcBef>
        <a:spcAft>
          <a:spcPct val="0"/>
        </a:spcAft>
        <a:buChar char="»"/>
        <a:defRPr sz="844">
          <a:solidFill>
            <a:schemeClr val="tx1"/>
          </a:solidFill>
          <a:latin typeface="+mn-lt"/>
        </a:defRPr>
      </a:lvl8pPr>
      <a:lvl9pPr marL="1639491" indent="-96441" algn="l" rtl="0" fontAlgn="base">
        <a:spcBef>
          <a:spcPct val="20000"/>
        </a:spcBef>
        <a:spcAft>
          <a:spcPct val="0"/>
        </a:spcAft>
        <a:buChar char="»"/>
        <a:defRPr sz="84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8"/>
          <p:cNvSpPr txBox="1">
            <a:spLocks/>
          </p:cNvSpPr>
          <p:nvPr/>
        </p:nvSpPr>
        <p:spPr bwMode="auto">
          <a:xfrm>
            <a:off x="135733" y="4277733"/>
            <a:ext cx="266819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.VnTime" pitchFamily="34" charset="0"/>
              </a:defRPr>
            </a:lvl9pPr>
          </a:lstStyle>
          <a:p>
            <a:pPr>
              <a:defRPr/>
            </a:pP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giáo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+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Vở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bút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mực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bút</a:t>
            </a:r>
            <a:r>
              <a:rPr lang="en-GB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chì</a:t>
            </a:r>
            <a:endParaRPr lang="en-GB" sz="2475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94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3" y="285751"/>
            <a:ext cx="2501960" cy="35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2" r="5804" b="14899"/>
          <a:stretch>
            <a:fillRect/>
          </a:stretch>
        </p:blipFill>
        <p:spPr bwMode="auto">
          <a:xfrm>
            <a:off x="3119605" y="1123315"/>
            <a:ext cx="1853660" cy="2388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9" t="16714" r="15195" b="12720"/>
          <a:stretch>
            <a:fillRect/>
          </a:stretch>
        </p:blipFill>
        <p:spPr bwMode="auto">
          <a:xfrm>
            <a:off x="3999369" y="2892498"/>
            <a:ext cx="1714877" cy="2169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8"/>
          <p:cNvSpPr txBox="1">
            <a:spLocks/>
          </p:cNvSpPr>
          <p:nvPr/>
        </p:nvSpPr>
        <p:spPr bwMode="auto">
          <a:xfrm>
            <a:off x="3500934" y="484913"/>
            <a:ext cx="3685643" cy="856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.VnTime" pitchFamily="34" charset="0"/>
              </a:defRPr>
            </a:lvl5pPr>
            <a:lvl6pPr marL="257175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2"/>
                </a:solidFill>
                <a:latin typeface=".VnTime" pitchFamily="34" charset="0"/>
              </a:defRPr>
            </a:lvl6pPr>
            <a:lvl7pPr marL="514350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2"/>
                </a:solidFill>
                <a:latin typeface=".VnTime" pitchFamily="34" charset="0"/>
              </a:defRPr>
            </a:lvl7pPr>
            <a:lvl8pPr marL="771525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2"/>
                </a:solidFill>
                <a:latin typeface=".VnTime" pitchFamily="34" charset="0"/>
              </a:defRPr>
            </a:lvl8pPr>
            <a:lvl9pPr marL="1028700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2"/>
                </a:solidFill>
                <a:latin typeface=".VnTime" pitchFamily="34" charset="0"/>
              </a:defRPr>
            </a:lvl9pPr>
          </a:lstStyle>
          <a:p>
            <a:pPr>
              <a:defRPr/>
            </a:pPr>
            <a:r>
              <a:rPr lang="en-GB" altLang="en-US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GB" altLang="en-US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GB" altLang="en-US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GB" altLang="en-US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GB" altLang="en-US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GB" altLang="en-US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GB" altLang="en-US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GB" altLang="en-US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GB" altLang="en-US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GB" altLang="en-US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mình</a:t>
            </a:r>
            <a:r>
              <a:rPr lang="en-GB" altLang="en-US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GB" altLang="en-US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GB" altLang="en-US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camera - </a:t>
            </a:r>
            <a:r>
              <a:rPr lang="en-GB" altLang="en-US" sz="2475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GB" altLang="en-US" sz="2475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mic.</a:t>
            </a:r>
          </a:p>
        </p:txBody>
      </p:sp>
      <p:pic>
        <p:nvPicPr>
          <p:cNvPr id="13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537" y="285789"/>
            <a:ext cx="1712464" cy="171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714" y="3398152"/>
            <a:ext cx="3656635" cy="2014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6153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108597" y="3162300"/>
            <a:ext cx="50184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2626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MÔN: TOÁN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1673306" y="1252835"/>
            <a:ext cx="58704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TIỂU HỌC </a:t>
            </a:r>
            <a:r>
              <a:rPr lang="en-GB" alt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 NGỌC HÂN</a:t>
            </a:r>
            <a:endParaRPr lang="vi-VN" altLang="en-U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472930" y="2095500"/>
            <a:ext cx="419338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GIẢNG ĐIỆN TỬ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 2</a:t>
            </a:r>
            <a:endParaRPr lang="vi-VN" alt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4008122"/>
            <a:ext cx="5670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Giáo</a:t>
            </a:r>
            <a:r>
              <a:rPr lang="en-GB" sz="2400" b="1" dirty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l-GR" sz="2400" b="1" dirty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νμ</a:t>
            </a:r>
            <a:r>
              <a:rPr lang="en-GB" sz="2400" b="1" dirty="0" err="1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łn</a:t>
            </a:r>
            <a:r>
              <a:rPr lang="en-GB" sz="2400" b="1" dirty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err="1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Lý</a:t>
            </a:r>
            <a:r>
              <a:rPr lang="en-US" sz="2400" b="1" dirty="0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Thị</a:t>
            </a:r>
            <a:r>
              <a:rPr lang="en-US" sz="2400" b="1" dirty="0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Thơ</a:t>
            </a:r>
            <a:endParaRPr lang="en-GB" sz="2400" b="1" dirty="0">
              <a:solidFill>
                <a:srgbClr val="000000"/>
              </a:solidFill>
              <a:latin typeface="HP001 4 hàng" panose="020B06030503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820345"/>
      </p:ext>
    </p:extLst>
  </p:cSld>
  <p:clrMapOvr>
    <a:masterClrMapping/>
  </p:clrMapOvr>
  <p:transition advTm="3686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1"/>
          <p:cNvSpPr txBox="1">
            <a:spLocks noChangeArrowheads="1"/>
          </p:cNvSpPr>
          <p:nvPr/>
        </p:nvSpPr>
        <p:spPr bwMode="auto">
          <a:xfrm>
            <a:off x="1104900" y="114300"/>
            <a:ext cx="69723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Thứ</a:t>
            </a:r>
            <a:r>
              <a:rPr lang="en-GB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8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t</a:t>
            </a:r>
            <a:r>
              <a:rPr lang="vi-VN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ư</a:t>
            </a:r>
            <a:r>
              <a:rPr lang="en-GB" altLang="en-US" sz="28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wgày</a:t>
            </a:r>
            <a:r>
              <a:rPr lang="en-GB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 </a:t>
            </a:r>
            <a:r>
              <a:rPr lang="en-GB" altLang="en-US" sz="28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29 </a:t>
            </a:r>
            <a:r>
              <a:rPr lang="el-GR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κ</a:t>
            </a:r>
            <a:r>
              <a:rPr lang="en-GB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áng</a:t>
            </a:r>
            <a:r>
              <a:rPr lang="en-GB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4 </a:t>
            </a:r>
            <a:r>
              <a:rPr lang="en-GB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wăm</a:t>
            </a:r>
            <a:r>
              <a:rPr lang="en-GB" altLang="en-US" sz="2800" b="1" dirty="0">
                <a:solidFill>
                  <a:srgbClr val="FFFFFF"/>
                </a:solidFill>
                <a:latin typeface="HP001 4 hàng" panose="020B0603050302020204" pitchFamily="34" charset="0"/>
              </a:rPr>
              <a:t> 2020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dirty="0" err="1">
                <a:solidFill>
                  <a:srgbClr val="FFFFFF"/>
                </a:solidFill>
                <a:latin typeface="HP001 4 hàng" panose="020B0603050302020204" pitchFamily="34" charset="0"/>
              </a:rPr>
              <a:t>Toán</a:t>
            </a:r>
            <a:endParaRPr lang="en-GB" altLang="en-US" sz="2800" b="1" dirty="0">
              <a:solidFill>
                <a:srgbClr val="FFFFFF"/>
              </a:solidFill>
              <a:latin typeface="HP001 4 hàng" panose="020B0603050302020204" pitchFamily="34" charset="0"/>
            </a:endParaRP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1295400" y="1715794"/>
            <a:ext cx="68379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Tìm</a:t>
            </a:r>
            <a:r>
              <a:rPr lang="en-GB" altLang="en-US" sz="32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một</a:t>
            </a:r>
            <a:r>
              <a:rPr lang="en-GB" altLang="en-US" sz="32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thừa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số</a:t>
            </a:r>
            <a:r>
              <a:rPr lang="en-GB" altLang="en-US" sz="32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của</a:t>
            </a:r>
            <a:r>
              <a:rPr lang="en-GB" altLang="en-US" sz="32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phép</a:t>
            </a:r>
            <a:r>
              <a:rPr lang="en-GB" altLang="en-US" sz="3200" b="1" dirty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nhân</a:t>
            </a:r>
            <a:endParaRPr lang="en-GB" altLang="en-US" sz="3200" b="1" dirty="0">
              <a:solidFill>
                <a:srgbClr val="FFFF0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839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4419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14350" indent="-514350">
              <a:buAutoNum type="arabicPeriod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8600" y="942320"/>
            <a:ext cx="381000" cy="762000"/>
            <a:chOff x="609600" y="1866900"/>
            <a:chExt cx="685800" cy="1371600"/>
          </a:xfrm>
        </p:grpSpPr>
        <p:sp>
          <p:nvSpPr>
            <p:cNvPr id="6" name="Rectangle 5"/>
            <p:cNvSpPr/>
            <p:nvPr/>
          </p:nvSpPr>
          <p:spPr>
            <a:xfrm>
              <a:off x="609600" y="1866900"/>
              <a:ext cx="685800" cy="1371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85800" y="19431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85800" y="26289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38200" y="942320"/>
            <a:ext cx="381000" cy="762000"/>
            <a:chOff x="609600" y="1866900"/>
            <a:chExt cx="685800" cy="1371600"/>
          </a:xfrm>
        </p:grpSpPr>
        <p:sp>
          <p:nvSpPr>
            <p:cNvPr id="11" name="Rectangle 10"/>
            <p:cNvSpPr/>
            <p:nvPr/>
          </p:nvSpPr>
          <p:spPr>
            <a:xfrm>
              <a:off x="609600" y="1866900"/>
              <a:ext cx="685800" cy="1371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85800" y="19431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85800" y="26289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447800" y="942320"/>
            <a:ext cx="381000" cy="762000"/>
            <a:chOff x="609600" y="1866900"/>
            <a:chExt cx="685800" cy="1371600"/>
          </a:xfrm>
        </p:grpSpPr>
        <p:sp>
          <p:nvSpPr>
            <p:cNvPr id="15" name="Rectangle 14"/>
            <p:cNvSpPr/>
            <p:nvPr/>
          </p:nvSpPr>
          <p:spPr>
            <a:xfrm>
              <a:off x="609600" y="1866900"/>
              <a:ext cx="685800" cy="1371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685800" y="19431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85800" y="2628900"/>
              <a:ext cx="533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133600" y="117092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	×	3	=	6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76400" y="1932920"/>
            <a:ext cx="1295400" cy="8925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9000" y="1932920"/>
            <a:ext cx="1295400" cy="8925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86400" y="1932920"/>
            <a:ext cx="914400" cy="49244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Down Arrow 21"/>
          <p:cNvSpPr/>
          <p:nvPr/>
        </p:nvSpPr>
        <p:spPr>
          <a:xfrm rot="10800000">
            <a:off x="2209800" y="1628119"/>
            <a:ext cx="304800" cy="304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Down Arrow 22"/>
          <p:cNvSpPr/>
          <p:nvPr/>
        </p:nvSpPr>
        <p:spPr>
          <a:xfrm rot="10800000">
            <a:off x="3962400" y="1628120"/>
            <a:ext cx="304800" cy="304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Down Arrow 23"/>
          <p:cNvSpPr/>
          <p:nvPr/>
        </p:nvSpPr>
        <p:spPr>
          <a:xfrm rot="10800000">
            <a:off x="5791200" y="1628120"/>
            <a:ext cx="304800" cy="304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62799" y="647700"/>
            <a:ext cx="1710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 : 2 = 3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62800" y="1551920"/>
            <a:ext cx="1710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 : 3 = 2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3400" y="36195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× 2 = 8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6800" y="40106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71600" y="40005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76400" y="40005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81200" y="40005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09800" y="40005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66800" y="43916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71600" y="43815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76400" y="43815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28999" y="3619500"/>
            <a:ext cx="2167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×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15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62400" y="40106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67200" y="40005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0" y="40005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29200" y="40005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91667" y="40005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962400" y="43916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67200" y="43815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24400" y="43815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-152400" y="5046702"/>
            <a:ext cx="9448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</a:t>
            </a: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Straight Arrow Connector 46"/>
          <p:cNvCxnSpPr>
            <a:stCxn id="18" idx="3"/>
            <a:endCxn id="25" idx="1"/>
          </p:cNvCxnSpPr>
          <p:nvPr/>
        </p:nvCxnSpPr>
        <p:spPr>
          <a:xfrm flipV="1">
            <a:off x="6324600" y="909310"/>
            <a:ext cx="838199" cy="5232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8" idx="3"/>
            <a:endCxn id="26" idx="1"/>
          </p:cNvCxnSpPr>
          <p:nvPr/>
        </p:nvCxnSpPr>
        <p:spPr>
          <a:xfrm>
            <a:off x="6324600" y="1432530"/>
            <a:ext cx="8382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"/>
            <a:ext cx="8229600" cy="37716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nhẩm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vi-VN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vi-VN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 × 4 = …		 3 × 4 = … 		3 × 1 = …</a:t>
            </a:r>
          </a:p>
          <a:p>
            <a:pPr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8 : 2  = …		12 : 3 = …		3 : 3  = …</a:t>
            </a:r>
          </a:p>
          <a:p>
            <a:pPr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: 4  = …		12 : 4 = …		3 : 1  = …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17907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23342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28676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17907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23342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28676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86600" y="17907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23342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28676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95300"/>
            <a:ext cx="8686800" cy="377163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4: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ngồi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n-US" sz="28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Tóm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tắt</a:t>
            </a:r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28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: 1 </a:t>
            </a:r>
            <a:r>
              <a:rPr lang="en-US" sz="28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endParaRPr lang="en-US" sz="2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n-US" sz="28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… </a:t>
            </a:r>
            <a:r>
              <a:rPr lang="en-US" sz="28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800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51338" y="1409700"/>
            <a:ext cx="4343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05000" y="952500"/>
            <a:ext cx="3505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638800" y="964324"/>
            <a:ext cx="3200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860452"/>
            <a:ext cx="9824906" cy="3057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571500"/>
            <a:ext cx="71933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/>
              <a:t>Bài 2 ( Tr.116 – giảm tải làm vào sách giáo khoa)</a:t>
            </a:r>
          </a:p>
          <a:p>
            <a:r>
              <a:rPr lang="vi-VN" sz="2400" b="1" dirty="0" smtClean="0"/>
              <a:t>Tìm x ( Theo mẫu):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114371"/>
            <a:ext cx="25458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vi-VN" sz="2400" b="1" dirty="0" smtClean="0">
                <a:solidFill>
                  <a:srgbClr val="0070C0"/>
                </a:solidFill>
              </a:rPr>
              <a:t>X x 2 = 10</a:t>
            </a:r>
          </a:p>
          <a:p>
            <a:r>
              <a:rPr lang="vi-VN" sz="2400" b="1" dirty="0" smtClean="0">
                <a:solidFill>
                  <a:srgbClr val="0070C0"/>
                </a:solidFill>
              </a:rPr>
              <a:t>           X = 10 : 2 </a:t>
            </a:r>
          </a:p>
          <a:p>
            <a:r>
              <a:rPr lang="vi-VN" sz="2400" b="1" dirty="0">
                <a:solidFill>
                  <a:srgbClr val="0070C0"/>
                </a:solidFill>
              </a:rPr>
              <a:t> </a:t>
            </a:r>
            <a:r>
              <a:rPr lang="vi-VN" sz="2400" b="1" dirty="0" smtClean="0">
                <a:solidFill>
                  <a:srgbClr val="0070C0"/>
                </a:solidFill>
              </a:rPr>
              <a:t>          X = 5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2114371"/>
            <a:ext cx="19704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7030A0"/>
                </a:solidFill>
              </a:rPr>
              <a:t>b) X x 3 = 12</a:t>
            </a:r>
          </a:p>
          <a:p>
            <a:r>
              <a:rPr lang="vi-VN" sz="2400" b="1" dirty="0" smtClean="0">
                <a:solidFill>
                  <a:srgbClr val="7030A0"/>
                </a:solidFill>
              </a:rPr>
              <a:t>          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58811" y="2114371"/>
            <a:ext cx="1954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7030A0"/>
                </a:solidFill>
              </a:rPr>
              <a:t>c) X x 2 = 10</a:t>
            </a:r>
          </a:p>
          <a:p>
            <a:r>
              <a:rPr lang="vi-VN" sz="2400" b="1" dirty="0" smtClean="0">
                <a:solidFill>
                  <a:srgbClr val="7030A0"/>
                </a:solidFill>
              </a:rPr>
              <a:t>          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0012" y="2495371"/>
            <a:ext cx="16113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X = </a:t>
            </a:r>
            <a:r>
              <a:rPr lang="vi-VN" sz="2400" b="1" dirty="0" smtClean="0">
                <a:solidFill>
                  <a:srgbClr val="FF0000"/>
                </a:solidFill>
              </a:rPr>
              <a:t>12 </a:t>
            </a:r>
            <a:r>
              <a:rPr lang="vi-VN" sz="2400" b="1" dirty="0">
                <a:solidFill>
                  <a:srgbClr val="FF0000"/>
                </a:solidFill>
              </a:rPr>
              <a:t>: </a:t>
            </a:r>
            <a:r>
              <a:rPr lang="vi-VN" sz="2400" b="1" dirty="0" smtClean="0">
                <a:solidFill>
                  <a:srgbClr val="FF0000"/>
                </a:solidFill>
              </a:rPr>
              <a:t>3 </a:t>
            </a:r>
            <a:endParaRPr lang="vi-VN" sz="2400" b="1" dirty="0">
              <a:solidFill>
                <a:srgbClr val="FF0000"/>
              </a:solidFill>
            </a:endParaRPr>
          </a:p>
          <a:p>
            <a:r>
              <a:rPr lang="vi-VN" sz="2400" b="1" dirty="0" smtClean="0">
                <a:solidFill>
                  <a:srgbClr val="FF0000"/>
                </a:solidFill>
              </a:rPr>
              <a:t>X </a:t>
            </a:r>
            <a:r>
              <a:rPr lang="vi-VN" sz="2400" b="1" dirty="0">
                <a:solidFill>
                  <a:srgbClr val="FF0000"/>
                </a:solidFill>
              </a:rPr>
              <a:t>= </a:t>
            </a:r>
            <a:r>
              <a:rPr lang="vi-VN" sz="2400" b="1" dirty="0" smtClean="0">
                <a:solidFill>
                  <a:srgbClr val="FF0000"/>
                </a:solidFill>
              </a:rPr>
              <a:t>4 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36612" y="2495371"/>
            <a:ext cx="16113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X = </a:t>
            </a:r>
            <a:r>
              <a:rPr lang="vi-VN" sz="2400" b="1" dirty="0" smtClean="0">
                <a:solidFill>
                  <a:srgbClr val="FF0000"/>
                </a:solidFill>
              </a:rPr>
              <a:t>10 </a:t>
            </a:r>
            <a:r>
              <a:rPr lang="vi-VN" sz="2400" b="1" dirty="0">
                <a:solidFill>
                  <a:srgbClr val="FF0000"/>
                </a:solidFill>
              </a:rPr>
              <a:t>: 2</a:t>
            </a:r>
            <a:r>
              <a:rPr lang="vi-VN" sz="2400" b="1" dirty="0" smtClean="0">
                <a:solidFill>
                  <a:srgbClr val="FF0000"/>
                </a:solidFill>
              </a:rPr>
              <a:t> </a:t>
            </a:r>
            <a:endParaRPr lang="vi-VN" sz="2400" b="1" dirty="0">
              <a:solidFill>
                <a:srgbClr val="FF0000"/>
              </a:solidFill>
            </a:endParaRPr>
          </a:p>
          <a:p>
            <a:r>
              <a:rPr lang="vi-VN" sz="2400" b="1" dirty="0" smtClean="0">
                <a:solidFill>
                  <a:srgbClr val="FF0000"/>
                </a:solidFill>
              </a:rPr>
              <a:t>X </a:t>
            </a:r>
            <a:r>
              <a:rPr lang="vi-VN" sz="2400" b="1" dirty="0">
                <a:solidFill>
                  <a:srgbClr val="FF0000"/>
                </a:solidFill>
              </a:rPr>
              <a:t>= 5</a:t>
            </a:r>
            <a:r>
              <a:rPr lang="vi-VN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71500"/>
            <a:ext cx="71933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/>
              <a:t>Bài 3 ( Tr.116 – giảm tải làm vào sách giáo khoa)</a:t>
            </a:r>
          </a:p>
          <a:p>
            <a:r>
              <a:rPr lang="vi-VN" sz="2400" b="1" dirty="0" smtClean="0"/>
              <a:t>Tìm y :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395419" y="2171700"/>
            <a:ext cx="1936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0070C0"/>
                </a:solidFill>
              </a:rPr>
              <a:t>b) y x 3 = 15</a:t>
            </a:r>
          </a:p>
          <a:p>
            <a:r>
              <a:rPr lang="vi-VN" sz="2400" b="1" dirty="0" smtClean="0">
                <a:solidFill>
                  <a:srgbClr val="0070C0"/>
                </a:solidFill>
              </a:rPr>
              <a:t>          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7332" y="2647771"/>
            <a:ext cx="14061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y = 8 : 2 </a:t>
            </a:r>
          </a:p>
          <a:p>
            <a:r>
              <a:rPr lang="vi-VN" sz="2400" b="1" dirty="0" smtClean="0">
                <a:solidFill>
                  <a:srgbClr val="FF0000"/>
                </a:solidFill>
              </a:rPr>
              <a:t>y </a:t>
            </a:r>
            <a:r>
              <a:rPr lang="vi-VN" sz="2400" b="1" dirty="0">
                <a:solidFill>
                  <a:srgbClr val="FF0000"/>
                </a:solidFill>
              </a:rPr>
              <a:t>= 4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209442"/>
            <a:ext cx="1736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vi-VN" sz="2400" b="1" dirty="0">
                <a:solidFill>
                  <a:srgbClr val="0070C0"/>
                </a:solidFill>
              </a:rPr>
              <a:t>y</a:t>
            </a:r>
            <a:r>
              <a:rPr lang="vi-VN" sz="2400" b="1" dirty="0" smtClean="0">
                <a:solidFill>
                  <a:srgbClr val="0070C0"/>
                </a:solidFill>
              </a:rPr>
              <a:t> x 2 = 8</a:t>
            </a:r>
          </a:p>
          <a:p>
            <a:r>
              <a:rPr lang="vi-VN" sz="2400" b="1" dirty="0" smtClean="0">
                <a:solidFill>
                  <a:srgbClr val="0070C0"/>
                </a:solidFill>
              </a:rPr>
              <a:t>          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02932" y="2628900"/>
            <a:ext cx="15776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y = </a:t>
            </a:r>
            <a:r>
              <a:rPr lang="vi-VN" sz="2400" b="1" dirty="0" smtClean="0">
                <a:solidFill>
                  <a:srgbClr val="FF0000"/>
                </a:solidFill>
              </a:rPr>
              <a:t>15 </a:t>
            </a:r>
            <a:r>
              <a:rPr lang="vi-VN" sz="2400" b="1" dirty="0">
                <a:solidFill>
                  <a:srgbClr val="FF0000"/>
                </a:solidFill>
              </a:rPr>
              <a:t>: </a:t>
            </a:r>
            <a:r>
              <a:rPr lang="vi-VN" sz="2400" b="1" dirty="0" smtClean="0">
                <a:solidFill>
                  <a:srgbClr val="FF0000"/>
                </a:solidFill>
              </a:rPr>
              <a:t>3 </a:t>
            </a:r>
            <a:endParaRPr lang="vi-VN" sz="2400" b="1" dirty="0">
              <a:solidFill>
                <a:srgbClr val="FF0000"/>
              </a:solidFill>
            </a:endParaRPr>
          </a:p>
          <a:p>
            <a:r>
              <a:rPr lang="vi-VN" sz="2400" b="1" dirty="0" smtClean="0">
                <a:solidFill>
                  <a:srgbClr val="FF0000"/>
                </a:solidFill>
              </a:rPr>
              <a:t>y </a:t>
            </a:r>
            <a:r>
              <a:rPr lang="vi-VN" sz="2400" b="1" dirty="0">
                <a:solidFill>
                  <a:srgbClr val="FF0000"/>
                </a:solidFill>
              </a:rPr>
              <a:t>= </a:t>
            </a:r>
            <a:r>
              <a:rPr lang="vi-VN" sz="2400" b="1" dirty="0" smtClean="0">
                <a:solidFill>
                  <a:srgbClr val="FF0000"/>
                </a:solidFill>
              </a:rPr>
              <a:t>5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2133242"/>
            <a:ext cx="2005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0070C0"/>
                </a:solidFill>
              </a:rPr>
              <a:t>c)  2 x y = 20</a:t>
            </a:r>
          </a:p>
          <a:p>
            <a:r>
              <a:rPr lang="vi-VN" sz="2400" b="1" dirty="0" smtClean="0">
                <a:solidFill>
                  <a:srgbClr val="0070C0"/>
                </a:solidFill>
              </a:rPr>
              <a:t>          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10400" y="2571571"/>
            <a:ext cx="15776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y = </a:t>
            </a:r>
            <a:r>
              <a:rPr lang="vi-VN" sz="2400" b="1" dirty="0" smtClean="0">
                <a:solidFill>
                  <a:srgbClr val="FF0000"/>
                </a:solidFill>
              </a:rPr>
              <a:t>20 </a:t>
            </a:r>
            <a:r>
              <a:rPr lang="vi-VN" sz="2400" b="1" dirty="0">
                <a:solidFill>
                  <a:srgbClr val="FF0000"/>
                </a:solidFill>
              </a:rPr>
              <a:t>: 2 </a:t>
            </a:r>
          </a:p>
          <a:p>
            <a:r>
              <a:rPr lang="vi-VN" sz="2400" b="1" dirty="0" smtClean="0">
                <a:solidFill>
                  <a:srgbClr val="FF0000"/>
                </a:solidFill>
              </a:rPr>
              <a:t>y </a:t>
            </a:r>
            <a:r>
              <a:rPr lang="vi-VN" sz="2400" b="1" dirty="0">
                <a:solidFill>
                  <a:srgbClr val="FF0000"/>
                </a:solidFill>
              </a:rPr>
              <a:t>= </a:t>
            </a:r>
            <a:r>
              <a:rPr lang="vi-VN" sz="2400" b="1" dirty="0" smtClean="0">
                <a:solidFill>
                  <a:srgbClr val="FF0000"/>
                </a:solidFill>
              </a:rPr>
              <a:t>10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4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0" y="0"/>
            <a:ext cx="9144000" cy="2832431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altLang="en-US" sz="2400"/>
          </a:p>
        </p:txBody>
      </p:sp>
      <p:pic>
        <p:nvPicPr>
          <p:cNvPr id="194563" name="Picture 3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400050"/>
            <a:ext cx="1071563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4" descr="TRE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1" y="571500"/>
            <a:ext cx="1702594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09" name="Group 5"/>
          <p:cNvGrpSpPr>
            <a:grpSpLocks/>
          </p:cNvGrpSpPr>
          <p:nvPr/>
        </p:nvGrpSpPr>
        <p:grpSpPr bwMode="auto">
          <a:xfrm>
            <a:off x="1143000" y="1828205"/>
            <a:ext cx="6858000" cy="1125141"/>
            <a:chOff x="0" y="1248"/>
            <a:chExt cx="4651" cy="763"/>
          </a:xfrm>
        </p:grpSpPr>
        <p:pic>
          <p:nvPicPr>
            <p:cNvPr id="21513" name="Picture 6" descr="BHOMES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248"/>
              <a:ext cx="117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4" name="Picture 7" descr="BHOMES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4" y="1368"/>
              <a:ext cx="1183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5" name="Picture 8" descr="BHOMES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8" y="1260"/>
              <a:ext cx="1171" cy="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6" name="Picture 9" descr="BHOMES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0" y="1248"/>
              <a:ext cx="1171" cy="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0" y="2857500"/>
            <a:ext cx="9144000" cy="28575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endParaRPr lang="en-US" altLang="en-US" sz="2400"/>
          </a:p>
        </p:txBody>
      </p:sp>
      <p:sp>
        <p:nvSpPr>
          <p:cNvPr id="194573" name="Rectangle 13"/>
          <p:cNvSpPr>
            <a:spLocks noChangeArrowheads="1"/>
          </p:cNvSpPr>
          <p:nvPr/>
        </p:nvSpPr>
        <p:spPr bwMode="auto">
          <a:xfrm>
            <a:off x="0" y="4305300"/>
            <a:ext cx="9144000" cy="1207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buFontTx/>
              <a:buChar char="-"/>
            </a:pPr>
            <a: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Học</a:t>
            </a:r>
            <a:r>
              <a:rPr lang="en-GB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thuộc</a:t>
            </a:r>
            <a:r>
              <a:rPr lang="en-GB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cách</a:t>
            </a:r>
            <a:r>
              <a:rPr lang="en-GB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tìm</a:t>
            </a:r>
            <a:r>
              <a:rPr lang="en-GB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một</a:t>
            </a:r>
            <a:r>
              <a:rPr lang="en-GB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thừa</a:t>
            </a:r>
            <a:r>
              <a:rPr lang="en-GB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số</a:t>
            </a:r>
            <a:r>
              <a:rPr lang="en-GB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của</a:t>
            </a:r>
            <a:r>
              <a:rPr lang="en-GB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phép</a:t>
            </a:r>
            <a:r>
              <a:rPr lang="en-GB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 smtClean="0">
                <a:solidFill>
                  <a:schemeClr val="bg1"/>
                </a:solidFill>
                <a:latin typeface="HP001 4 hàng" panose="020B0603050302020204" pitchFamily="34" charset="0"/>
              </a:rPr>
              <a:t>nhân</a:t>
            </a:r>
            <a:r>
              <a:rPr lang="en-GB" altLang="en-US" b="1" dirty="0" smtClean="0">
                <a:solidFill>
                  <a:schemeClr val="bg1"/>
                </a:solidFill>
                <a:latin typeface="HP001 4 hàng" panose="020B0603050302020204" pitchFamily="34" charset="0"/>
              </a:rPr>
              <a:t>.</a:t>
            </a:r>
            <a:endParaRPr lang="en-US" altLang="en-US" b="1" dirty="0">
              <a:solidFill>
                <a:schemeClr val="bg1"/>
              </a:solidFill>
              <a:latin typeface="HP001 4 hàng" panose="020B0603050302020204" pitchFamily="34" charset="0"/>
            </a:endParaRPr>
          </a:p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/>
            </a:r>
            <a:b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</a:br>
            <a:r>
              <a:rPr lang="en-US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- </a:t>
            </a:r>
            <a:r>
              <a:rPr lang="en-GB" altLang="en-US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Chuẩn</a:t>
            </a:r>
            <a:r>
              <a:rPr lang="en-GB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bị</a:t>
            </a:r>
            <a:r>
              <a:rPr lang="en-GB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bài</a:t>
            </a:r>
            <a:r>
              <a:rPr lang="en-GB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sau</a:t>
            </a:r>
            <a:r>
              <a:rPr lang="en-GB" altLang="en-US" b="1" dirty="0">
                <a:solidFill>
                  <a:schemeClr val="bg1"/>
                </a:solidFill>
                <a:latin typeface="HP001 4 hàng" panose="020B0603050302020204" pitchFamily="34" charset="0"/>
              </a:rPr>
              <a:t>.</a:t>
            </a:r>
            <a:endParaRPr lang="en-US" altLang="en-US" sz="4000" b="1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  <p:sp>
        <p:nvSpPr>
          <p:cNvPr id="21512" name="TextBox 1"/>
          <p:cNvSpPr txBox="1">
            <a:spLocks noChangeArrowheads="1"/>
          </p:cNvSpPr>
          <p:nvPr/>
        </p:nvSpPr>
        <p:spPr bwMode="auto">
          <a:xfrm>
            <a:off x="606583" y="3193786"/>
            <a:ext cx="280392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r>
              <a:rPr lang="en-US" altLang="en-US" sz="30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Cô</a:t>
            </a:r>
            <a:r>
              <a:rPr lang="en-US" altLang="en-US" sz="30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dặn</a:t>
            </a:r>
            <a:r>
              <a:rPr lang="en-US" altLang="en-US" sz="3000" b="1" dirty="0">
                <a:solidFill>
                  <a:srgbClr val="FFFF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con</a:t>
            </a:r>
          </a:p>
        </p:txBody>
      </p:sp>
    </p:spTree>
    <p:extLst>
      <p:ext uri="{BB962C8B-B14F-4D97-AF65-F5344CB8AC3E}">
        <p14:creationId xmlns:p14="http://schemas.microsoft.com/office/powerpoint/2010/main" val="192737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6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352</Words>
  <Application>Microsoft Office PowerPoint</Application>
  <PresentationFormat>On-screen Show (16:10)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.VnTime</vt:lpstr>
      <vt:lpstr>Arial</vt:lpstr>
      <vt:lpstr>Calibri</vt:lpstr>
      <vt:lpstr>HP001 4 hàng</vt:lpstr>
      <vt:lpstr>Times New Roman</vt:lpstr>
      <vt:lpstr>Office Theme</vt:lpstr>
      <vt:lpstr>1_Default Design</vt:lpstr>
      <vt:lpstr>2_Default Design</vt:lpstr>
      <vt:lpstr>4_Default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51</cp:revision>
  <dcterms:created xsi:type="dcterms:W3CDTF">2020-04-09T09:48:21Z</dcterms:created>
  <dcterms:modified xsi:type="dcterms:W3CDTF">2020-04-29T07:42:34Z</dcterms:modified>
</cp:coreProperties>
</file>